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72" r:id="rId2"/>
    <p:sldId id="264" r:id="rId3"/>
    <p:sldId id="287" r:id="rId4"/>
    <p:sldId id="293" r:id="rId5"/>
    <p:sldId id="294" r:id="rId6"/>
    <p:sldId id="295" r:id="rId7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94E"/>
    <a:srgbClr val="89CFB8"/>
    <a:srgbClr val="9FE2D1"/>
    <a:srgbClr val="9FE2D0"/>
    <a:srgbClr val="727272"/>
    <a:srgbClr val="DAE3F3"/>
    <a:srgbClr val="2E6CA4"/>
    <a:srgbClr val="E2E2E2"/>
    <a:srgbClr val="DBB691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r-FR" sz="4400" b="0" strike="noStrike" spc="-1">
                <a:latin typeface="Arial"/>
              </a:rPr>
              <a:t>Cliquez pour déplacer la diapo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49350" y="5513192"/>
            <a:ext cx="5994443" cy="522281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dt" idx="1"/>
          </p:nvPr>
        </p:nvSpPr>
        <p:spPr>
          <a:xfrm>
            <a:off x="4241321" y="0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ftr" idx="2"/>
          </p:nvPr>
        </p:nvSpPr>
        <p:spPr>
          <a:xfrm>
            <a:off x="0" y="11026775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fr-FR" sz="1400" b="0" strike="noStrike" spc="-1">
                <a:latin typeface="Times New Roman"/>
              </a:defRPr>
            </a:lvl1pPr>
          </a:lstStyle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44" name="PlaceHolder 6"/>
          <p:cNvSpPr>
            <a:spLocks noGrp="1"/>
          </p:cNvSpPr>
          <p:nvPr>
            <p:ph type="sldNum" idx="3"/>
          </p:nvPr>
        </p:nvSpPr>
        <p:spPr>
          <a:xfrm>
            <a:off x="4241321" y="11026775"/>
            <a:ext cx="3251822" cy="57996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fr-F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0A857476-2A36-4CA1-8220-497CC92B243F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>
              <a:buNone/>
            </a:pPr>
            <a:fld id="{0A857476-2A36-4CA1-8220-497CC92B243F}" type="slidenum">
              <a:rPr lang="fr-FR" sz="1400" b="0" strike="noStrike" spc="-1" smtClean="0">
                <a:latin typeface="Times New Roman"/>
              </a:rPr>
              <a:t>1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4522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>
              <a:buNone/>
            </a:pPr>
            <a:fld id="{0A857476-2A36-4CA1-8220-497CC92B243F}" type="slidenum">
              <a:rPr lang="fr-FR" sz="1400" b="0" strike="noStrike" spc="-1" smtClean="0">
                <a:latin typeface="Times New Roman"/>
              </a:rPr>
              <a:t>2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4597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>
              <a:buNone/>
            </a:pPr>
            <a:fld id="{0A857476-2A36-4CA1-8220-497CC92B243F}" type="slidenum">
              <a:rPr lang="fr-FR" sz="1400" b="0" strike="noStrike" spc="-1" smtClean="0">
                <a:latin typeface="Times New Roman"/>
              </a:rPr>
              <a:t>3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9513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>
              <a:buNone/>
            </a:pPr>
            <a:fld id="{0A857476-2A36-4CA1-8220-497CC92B243F}" type="slidenum">
              <a:rPr lang="fr-FR" sz="1400" b="0" strike="noStrike" spc="-1" smtClean="0">
                <a:latin typeface="Times New Roman"/>
              </a:rPr>
              <a:t>4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524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>
              <a:buNone/>
            </a:pPr>
            <a:fld id="{0A857476-2A36-4CA1-8220-497CC92B243F}" type="slidenum">
              <a:rPr lang="fr-FR" sz="1400" b="0" strike="noStrike" spc="-1" smtClean="0">
                <a:latin typeface="Times New Roman"/>
              </a:rPr>
              <a:t>5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8047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-120650" y="882650"/>
            <a:ext cx="7734300" cy="43513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pPr algn="r">
              <a:buNone/>
            </a:pPr>
            <a:fld id="{0A857476-2A36-4CA1-8220-497CC92B243F}" type="slidenum">
              <a:rPr lang="fr-FR" sz="1400" b="0" strike="noStrike" spc="-1" smtClean="0">
                <a:latin typeface="Times New Roman"/>
              </a:rPr>
              <a:t>6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37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CF5E38-FC31-7320-1CEB-2F5D7A640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ED54303-C74C-D2D4-3AA6-EA66C634D5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1DD780-F345-CD6B-F7A9-93A6A065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4E9DD-BA5F-4ABA-8437-261827CB8182}" type="datetimeFigureOut">
              <a:rPr lang="fr-FR" smtClean="0"/>
              <a:t>22/08/2023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88AC0E-151A-5709-AD48-89FA9B58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255FF5-D5DA-D17E-C588-9E9510FBE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E160-2B0C-437B-AB7F-D70E5DDD5B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18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fr-FR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9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3"/>
          <p:cNvPicPr/>
          <p:nvPr/>
        </p:nvPicPr>
        <p:blipFill>
          <a:blip r:embed="rId15"/>
          <a:stretch/>
        </p:blipFill>
        <p:spPr>
          <a:xfrm>
            <a:off x="11102760" y="5895000"/>
            <a:ext cx="884160" cy="85248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fr-FR" sz="4400" b="0" strike="noStrike" spc="-1">
                <a:latin typeface="Arial"/>
              </a:rPr>
              <a:t>Cliquez pour éditer le format du texte-titre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3200" b="0" strike="noStrike" spc="-1"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800" b="0" strike="noStrike" spc="-1"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400" b="0" strike="noStrike" spc="-1"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latin typeface="Arial"/>
              </a:rPr>
              <a:t>Septième niveau de plan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F43A3D-C302-BD32-3FAE-FB6A69EFB927}"/>
              </a:ext>
            </a:extLst>
          </p:cNvPr>
          <p:cNvPicPr/>
          <p:nvPr userDrawn="1"/>
        </p:nvPicPr>
        <p:blipFill>
          <a:blip r:embed="rId16"/>
          <a:stretch/>
        </p:blipFill>
        <p:spPr>
          <a:xfrm>
            <a:off x="8904302" y="5808300"/>
            <a:ext cx="2068497" cy="106455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le narrative : rectangle 3">
            <a:extLst>
              <a:ext uri="{FF2B5EF4-FFF2-40B4-BE49-F238E27FC236}">
                <a16:creationId xmlns:a16="http://schemas.microsoft.com/office/drawing/2014/main" id="{0C59058B-8600-E162-FC1A-978CF04C4D06}"/>
              </a:ext>
            </a:extLst>
          </p:cNvPr>
          <p:cNvSpPr/>
          <p:nvPr/>
        </p:nvSpPr>
        <p:spPr>
          <a:xfrm>
            <a:off x="0" y="0"/>
            <a:ext cx="12192000" cy="4809744"/>
          </a:xfrm>
          <a:prstGeom prst="wedgeRectCallout">
            <a:avLst>
              <a:gd name="adj1" fmla="val -9208"/>
              <a:gd name="adj2" fmla="val 66112"/>
            </a:avLst>
          </a:prstGeom>
          <a:solidFill>
            <a:srgbClr val="89CF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EBE80D-0876-C3A1-6DE2-ECF89BC64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0368" y="2317072"/>
            <a:ext cx="5138751" cy="1962077"/>
          </a:xfrm>
        </p:spPr>
        <p:txBody>
          <a:bodyPr>
            <a:normAutofit/>
          </a:bodyPr>
          <a:lstStyle/>
          <a:p>
            <a:pPr algn="r"/>
            <a:r>
              <a:rPr lang="fr-FR" sz="3200" b="1" dirty="0">
                <a:solidFill>
                  <a:srgbClr val="F2E94E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Ateliers de concertation #Phase 1</a:t>
            </a:r>
          </a:p>
          <a:p>
            <a:pPr algn="r"/>
            <a:r>
              <a:rPr lang="fr-FR" sz="3200" b="1" dirty="0">
                <a:solidFill>
                  <a:srgbClr val="F2E94E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Septembre 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ED1D8D9-F6A1-56B0-7B83-0ADFDB196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2" y="875365"/>
            <a:ext cx="2136652" cy="167945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B9881860-AC51-811A-0E31-322E689007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85654" y="875365"/>
            <a:ext cx="2136652" cy="167945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8F1F4CB-11DB-B458-6945-E905D4AA4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0536" y="1122363"/>
            <a:ext cx="9144000" cy="1762992"/>
          </a:xfrm>
        </p:spPr>
        <p:txBody>
          <a:bodyPr/>
          <a:lstStyle/>
          <a:p>
            <a:pPr algn="r"/>
            <a:r>
              <a:rPr lang="fr-FR" sz="5400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Projet de mutualisation</a:t>
            </a:r>
            <a:br>
              <a:rPr lang="fr-FR" sz="54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fr-FR" sz="5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28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1753602-E8D5-188B-0D7D-2D9D1DEDB03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9FE2D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521" y="165802"/>
            <a:ext cx="8215087" cy="572528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8F1F4CB-11DB-B458-6945-E905D4AA4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7912608" cy="2387600"/>
          </a:xfrm>
        </p:spPr>
        <p:txBody>
          <a:bodyPr/>
          <a:lstStyle/>
          <a:p>
            <a:pPr algn="l"/>
            <a:r>
              <a:rPr lang="fr-FR" sz="5400" dirty="0">
                <a:solidFill>
                  <a:schemeClr val="bg1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Présentation du service</a:t>
            </a:r>
          </a:p>
        </p:txBody>
      </p:sp>
    </p:spTree>
    <p:extLst>
      <p:ext uri="{BB962C8B-B14F-4D97-AF65-F5344CB8AC3E}">
        <p14:creationId xmlns:p14="http://schemas.microsoft.com/office/powerpoint/2010/main" val="415638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559BEAC-CF0C-8B35-5A04-9305668C3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4000" dirty="0">
                <a:solidFill>
                  <a:srgbClr val="89CFB8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Présentation du service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6E1089E2-5183-55F6-84A3-C45221399E9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1604519"/>
            <a:ext cx="10972440" cy="2533847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</a:rPr>
              <a:t>Présentation du pôle, place dans l’organigramme de la structure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</a:rPr>
              <a:t>Composition du service</a:t>
            </a:r>
          </a:p>
        </p:txBody>
      </p:sp>
    </p:spTree>
    <p:extLst>
      <p:ext uri="{BB962C8B-B14F-4D97-AF65-F5344CB8AC3E}">
        <p14:creationId xmlns:p14="http://schemas.microsoft.com/office/powerpoint/2010/main" val="360309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559BEAC-CF0C-8B35-5A04-9305668C3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4000" dirty="0">
                <a:solidFill>
                  <a:srgbClr val="89CFB8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Missions et activités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6E1089E2-5183-55F6-84A3-C45221399E9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1604519"/>
            <a:ext cx="10972440" cy="3570795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Missions principales, domaine d’intervention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Présentation synthétique des indicateurs d’activités, tableaux de bord (si existants) budgets…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Outils, procédures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Projets en cours et à venir</a:t>
            </a:r>
          </a:p>
        </p:txBody>
      </p:sp>
    </p:spTree>
    <p:extLst>
      <p:ext uri="{BB962C8B-B14F-4D97-AF65-F5344CB8AC3E}">
        <p14:creationId xmlns:p14="http://schemas.microsoft.com/office/powerpoint/2010/main" val="1676651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559BEAC-CF0C-8B35-5A04-9305668C3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4000" dirty="0">
                <a:solidFill>
                  <a:srgbClr val="89CFB8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Focus sur l’équipe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6E1089E2-5183-55F6-84A3-C45221399E9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176047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Présentation des métiers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Missions principales par métier</a:t>
            </a:r>
          </a:p>
        </p:txBody>
      </p:sp>
    </p:spTree>
    <p:extLst>
      <p:ext uri="{BB962C8B-B14F-4D97-AF65-F5344CB8AC3E}">
        <p14:creationId xmlns:p14="http://schemas.microsoft.com/office/powerpoint/2010/main" val="2344105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559BEAC-CF0C-8B35-5A04-9305668C3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4000" dirty="0">
                <a:solidFill>
                  <a:srgbClr val="89CFB8"/>
                </a:solidFill>
                <a:latin typeface="Poppins Black" panose="00000A00000000000000" pitchFamily="2" charset="0"/>
                <a:cs typeface="Poppins Black" panose="00000A00000000000000" pitchFamily="2" charset="0"/>
              </a:rPr>
              <a:t>Les réussites du service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6E1089E2-5183-55F6-84A3-C45221399E94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2024800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Quelles sont nos valeurs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Qu’est-ce qui fait la force du service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</a:rPr>
              <a:t>Présentation d’une réussite</a:t>
            </a:r>
          </a:p>
        </p:txBody>
      </p:sp>
    </p:spTree>
    <p:extLst>
      <p:ext uri="{BB962C8B-B14F-4D97-AF65-F5344CB8AC3E}">
        <p14:creationId xmlns:p14="http://schemas.microsoft.com/office/powerpoint/2010/main" val="2178790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5416</TotalTime>
  <Words>99</Words>
  <Application>Microsoft Office PowerPoint</Application>
  <PresentationFormat>Grand écran</PresentationFormat>
  <Paragraphs>25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Poppins Black</vt:lpstr>
      <vt:lpstr>Symbol</vt:lpstr>
      <vt:lpstr>Times New Roman</vt:lpstr>
      <vt:lpstr>Wingdings</vt:lpstr>
      <vt:lpstr>Office Theme</vt:lpstr>
      <vt:lpstr>Projet de mutualisation </vt:lpstr>
      <vt:lpstr>Présentation du service</vt:lpstr>
      <vt:lpstr>Présentation du service</vt:lpstr>
      <vt:lpstr>Missions et activités</vt:lpstr>
      <vt:lpstr>Focus sur l’équipe</vt:lpstr>
      <vt:lpstr>Les réussites du service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POURQUOI UNE MUTUALISATION MAINTENANT ?</dc:title>
  <dc:subject/>
  <dc:creator>Olivier ININGER</dc:creator>
  <dc:description/>
  <cp:lastModifiedBy>Yann THOMAS</cp:lastModifiedBy>
  <cp:revision>46</cp:revision>
  <cp:lastPrinted>2023-08-22T14:30:37Z</cp:lastPrinted>
  <dcterms:created xsi:type="dcterms:W3CDTF">2023-06-05T14:50:56Z</dcterms:created>
  <dcterms:modified xsi:type="dcterms:W3CDTF">2023-08-22T15:57:56Z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Notes">
    <vt:i4>17</vt:i4>
  </property>
  <property fmtid="{D5CDD505-2E9C-101B-9397-08002B2CF9AE}" pid="4" name="PresentationFormat">
    <vt:lpwstr>Grand écran</vt:lpwstr>
  </property>
  <property fmtid="{D5CDD505-2E9C-101B-9397-08002B2CF9AE}" pid="5" name="Slides">
    <vt:i4>17</vt:i4>
  </property>
</Properties>
</file>